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07617064"/>
        <c:axId val="407615496"/>
        <c:axId val="0"/>
      </c:bar3DChart>
      <c:catAx>
        <c:axId val="407617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615496"/>
        <c:crosses val="autoZero"/>
        <c:auto val="1"/>
        <c:lblAlgn val="ctr"/>
        <c:lblOffset val="100"/>
        <c:noMultiLvlLbl val="0"/>
      </c:catAx>
      <c:valAx>
        <c:axId val="40761549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617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85000"/>
            </a:srgbClr>
          </a:solidFill>
          <a:ln w="25400" cap="flat" cmpd="sng" algn="ctr">
            <a:solidFill>
              <a:schemeClr val="accent3">
                <a:lumMod val="75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85000"/>
            </a:srgbClr>
          </a:solidFill>
          <a:ln w="25400" cap="flat" cmpd="sng" algn="ctr">
            <a:solidFill>
              <a:schemeClr val="accent3">
                <a:lumMod val="75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30185034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91037832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3BAE96-15BF-47D8-8A3C-535F357FD5EA}"/>
</file>

<file path=customXml/itemProps2.xml><?xml version="1.0" encoding="utf-8"?>
<ds:datastoreItem xmlns:ds="http://schemas.openxmlformats.org/officeDocument/2006/customXml" ds:itemID="{9CD710BE-F464-4452-AB92-4206F0C4DEFF}"/>
</file>

<file path=customXml/itemProps3.xml><?xml version="1.0" encoding="utf-8"?>
<ds:datastoreItem xmlns:ds="http://schemas.openxmlformats.org/officeDocument/2006/customXml" ds:itemID="{E34B74C6-B91B-4FB2-BBCF-D417BBD8C25F}"/>
</file>

<file path=docProps/app.xml><?xml version="1.0" encoding="utf-8"?>
<Properties xmlns="http://schemas.openxmlformats.org/officeDocument/2006/extended-properties" xmlns:vt="http://schemas.openxmlformats.org/officeDocument/2006/docPropsVTypes">
  <Template/>
  <TotalTime>420</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54</cp:revision>
  <dcterms:created xsi:type="dcterms:W3CDTF">2012-03-16T16:35:55Z</dcterms:created>
  <dcterms:modified xsi:type="dcterms:W3CDTF">2017-04-06T16:42:41Z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